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3E28A0-E44A-4831-B47A-2A6E8D21090F}" v="16" dt="2026-09-15T00:07:08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5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재용 이" userId="0152b2e7df28beb1" providerId="LiveId" clId="{763E28A0-E44A-4831-B47A-2A6E8D21090F}"/>
    <pc:docChg chg="undo custSel modSld">
      <pc:chgData name="재용 이" userId="0152b2e7df28beb1" providerId="LiveId" clId="{763E28A0-E44A-4831-B47A-2A6E8D21090F}" dt="2026-09-15T00:11:16.666" v="288" actId="14100"/>
      <pc:docMkLst>
        <pc:docMk/>
      </pc:docMkLst>
      <pc:sldChg chg="addSp delSp modSp mod">
        <pc:chgData name="재용 이" userId="0152b2e7df28beb1" providerId="LiveId" clId="{763E28A0-E44A-4831-B47A-2A6E8D21090F}" dt="2026-09-15T00:09:08.149" v="252" actId="1035"/>
        <pc:sldMkLst>
          <pc:docMk/>
          <pc:sldMk cId="0" sldId="256"/>
        </pc:sldMkLst>
        <pc:spChg chg="mod">
          <ac:chgData name="재용 이" userId="0152b2e7df28beb1" providerId="LiveId" clId="{763E28A0-E44A-4831-B47A-2A6E8D21090F}" dt="2026-09-15T00:08:54.952" v="246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재용 이" userId="0152b2e7df28beb1" providerId="LiveId" clId="{763E28A0-E44A-4831-B47A-2A6E8D21090F}" dt="2026-09-15T00:08:34.881" v="229" actId="1076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재용 이" userId="0152b2e7df28beb1" providerId="LiveId" clId="{763E28A0-E44A-4831-B47A-2A6E8D21090F}" dt="2026-09-15T00:08:44.710" v="245" actId="478"/>
          <ac:spMkLst>
            <pc:docMk/>
            <pc:sldMk cId="0" sldId="256"/>
            <ac:spMk id="5" creationId="{00000000-0000-0000-0000-000000000000}"/>
          </ac:spMkLst>
        </pc:spChg>
        <pc:picChg chg="add del mod">
          <ac:chgData name="재용 이" userId="0152b2e7df28beb1" providerId="LiveId" clId="{763E28A0-E44A-4831-B47A-2A6E8D21090F}" dt="2026-09-15T00:09:08.149" v="252" actId="1035"/>
          <ac:picMkLst>
            <pc:docMk/>
            <pc:sldMk cId="0" sldId="256"/>
            <ac:picMk id="2" creationId="{00000000-0000-0000-0000-000000000000}"/>
          </ac:picMkLst>
        </pc:picChg>
      </pc:sldChg>
      <pc:sldChg chg="modSp mod">
        <pc:chgData name="재용 이" userId="0152b2e7df28beb1" providerId="LiveId" clId="{763E28A0-E44A-4831-B47A-2A6E8D21090F}" dt="2026-09-15T00:05:42.618" v="152" actId="6549"/>
        <pc:sldMkLst>
          <pc:docMk/>
          <pc:sldMk cId="0" sldId="263"/>
        </pc:sldMkLst>
        <pc:spChg chg="mod">
          <ac:chgData name="재용 이" userId="0152b2e7df28beb1" providerId="LiveId" clId="{763E28A0-E44A-4831-B47A-2A6E8D21090F}" dt="2026-09-15T00:05:42.618" v="152" actId="6549"/>
          <ac:spMkLst>
            <pc:docMk/>
            <pc:sldMk cId="0" sldId="263"/>
            <ac:spMk id="9" creationId="{00000000-0000-0000-0000-000000000000}"/>
          </ac:spMkLst>
        </pc:spChg>
        <pc:spChg chg="mod">
          <ac:chgData name="재용 이" userId="0152b2e7df28beb1" providerId="LiveId" clId="{763E28A0-E44A-4831-B47A-2A6E8D21090F}" dt="2026-09-15T00:05:20.178" v="148" actId="6549"/>
          <ac:spMkLst>
            <pc:docMk/>
            <pc:sldMk cId="0" sldId="263"/>
            <ac:spMk id="21" creationId="{00000000-0000-0000-0000-000000000000}"/>
          </ac:spMkLst>
        </pc:spChg>
      </pc:sldChg>
      <pc:sldChg chg="modSp mod">
        <pc:chgData name="재용 이" userId="0152b2e7df28beb1" providerId="LiveId" clId="{763E28A0-E44A-4831-B47A-2A6E8D21090F}" dt="2026-09-15T00:11:16.666" v="288" actId="14100"/>
        <pc:sldMkLst>
          <pc:docMk/>
          <pc:sldMk cId="0" sldId="265"/>
        </pc:sldMkLst>
        <pc:spChg chg="mod">
          <ac:chgData name="재용 이" userId="0152b2e7df28beb1" providerId="LiveId" clId="{763E28A0-E44A-4831-B47A-2A6E8D21090F}" dt="2026-09-15T00:11:16.666" v="288" actId="14100"/>
          <ac:spMkLst>
            <pc:docMk/>
            <pc:sldMk cId="0" sldId="265"/>
            <ac:spMk id="4" creationId="{00000000-0000-0000-0000-000000000000}"/>
          </ac:spMkLst>
        </pc:spChg>
        <pc:spChg chg="mod">
          <ac:chgData name="재용 이" userId="0152b2e7df28beb1" providerId="LiveId" clId="{763E28A0-E44A-4831-B47A-2A6E8D21090F}" dt="2026-09-15T00:11:10.106" v="287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재용 이" userId="0152b2e7df28beb1" providerId="LiveId" clId="{763E28A0-E44A-4831-B47A-2A6E8D21090F}" dt="2026-09-15T00:10:15.120" v="281" actId="1036"/>
          <ac:spMkLst>
            <pc:docMk/>
            <pc:sldMk cId="0" sldId="26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788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이재용목사\AppData\Local\Temp\claude\C--Users-------OneDrive-Desktop-------\47e182bf-e454-49f7-a993-286a184ca35e\scratchpad\church_pptx\assets\church_building_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5" y="8776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209310"/>
            <a:ext cx="12191695" cy="1648690"/>
          </a:xfrm>
          <a:prstGeom prst="rect">
            <a:avLst/>
          </a:prstGeom>
          <a:solidFill>
            <a:srgbClr val="13224A">
              <a:alpha val="72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1"/>
          <p:cNvSpPr txBox="1"/>
          <p:nvPr/>
        </p:nvSpPr>
        <p:spPr>
          <a:xfrm>
            <a:off x="1582189" y="5823064"/>
            <a:ext cx="9325956" cy="577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600" b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</a:t>
            </a:r>
            <a:r>
              <a:rPr lang="ko-KR" altLang="en-US" sz="3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의 성도가 된 </a:t>
            </a:r>
            <a:r>
              <a:rPr lang="ko-KR" altLang="en-US" sz="3600" b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것을환연합니다</a:t>
            </a:r>
            <a:r>
              <a:rPr lang="en-US" altLang="ko-KR" sz="3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.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32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1417320"/>
            <a:ext cx="121916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0077C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말씀 위에 세워진 교회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1097280" y="2148840"/>
            <a:ext cx="999713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 집은 살아 계신 하나님의 교회요</a:t>
            </a:r>
            <a:endParaRPr lang="en-US" sz="32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진리의 기둥과 터니라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0" y="416052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8FA6C9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디모데전서 3:15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60604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kern="0" spc="200" dirty="0">
                <a:solidFill>
                  <a:srgbClr val="1B2A5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CONTENTS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035040" y="777240"/>
            <a:ext cx="502920" cy="502920"/>
          </a:xfrm>
          <a:prstGeom prst="ellipse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 txBox="1"/>
          <p:nvPr/>
        </p:nvSpPr>
        <p:spPr>
          <a:xfrm>
            <a:off x="6035040" y="777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720840" y="77724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교회란 무엇인가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6035040" y="1673352"/>
            <a:ext cx="502920" cy="502920"/>
          </a:xfrm>
          <a:prstGeom prst="ellipse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6035040" y="16733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720840" y="167335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안산상록교회의 시작과 발자취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035040" y="2569464"/>
            <a:ext cx="502920" cy="502920"/>
          </a:xfrm>
          <a:prstGeom prst="ellipse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 txBox="1"/>
          <p:nvPr/>
        </p:nvSpPr>
        <p:spPr>
          <a:xfrm>
            <a:off x="6035040" y="25694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720840" y="2569464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우리가 속한 교단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035040" y="3465576"/>
            <a:ext cx="502920" cy="502920"/>
          </a:xfrm>
          <a:prstGeom prst="ellipse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6035040" y="346557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465576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우리가 믿는 신앙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035040" y="4361688"/>
            <a:ext cx="502920" cy="502920"/>
          </a:xfrm>
          <a:prstGeom prst="ellipse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 txBox="1"/>
          <p:nvPr/>
        </p:nvSpPr>
        <p:spPr>
          <a:xfrm>
            <a:off x="6035040" y="43616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720840" y="4361688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교회의 사명과 비전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6035040" y="5257800"/>
            <a:ext cx="502920" cy="502920"/>
          </a:xfrm>
          <a:prstGeom prst="ellipse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 txBox="1"/>
          <p:nvPr/>
        </p:nvSpPr>
        <p:spPr>
          <a:xfrm>
            <a:off x="6035040" y="5257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720840" y="52578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함께하는 우리 교회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51560" cy="1051560"/>
          </a:xfrm>
          <a:prstGeom prst="rect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0" y="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14630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00" dirty="0">
                <a:solidFill>
                  <a:srgbClr val="0077C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안산상록교회를 소개합니다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420624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교회란 무엇인가?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85800" y="1783080"/>
            <a:ext cx="841248" cy="960120"/>
          </a:xfrm>
          <a:prstGeom prst="roundRect">
            <a:avLst>
              <a:gd name="adj" fmla="val 17391"/>
            </a:avLst>
          </a:prstGeom>
          <a:solidFill>
            <a:srgbClr val="1B2A56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71116"/>
            <a:ext cx="384048" cy="38404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362456" y="1783080"/>
            <a:ext cx="10104120" cy="960120"/>
          </a:xfrm>
          <a:prstGeom prst="roundRect">
            <a:avLst>
              <a:gd name="adj" fmla="val 15238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9" name="Text 6"/>
          <p:cNvSpPr txBox="1"/>
          <p:nvPr/>
        </p:nvSpPr>
        <p:spPr>
          <a:xfrm>
            <a:off x="1865376" y="1783080"/>
            <a:ext cx="9281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교회는 하나님의 집이며, 영적인 가정(오이코스)입니다.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85800" y="3017520"/>
            <a:ext cx="841248" cy="960120"/>
          </a:xfrm>
          <a:prstGeom prst="roundRect">
            <a:avLst>
              <a:gd name="adj" fmla="val 17391"/>
            </a:avLst>
          </a:prstGeom>
          <a:solidFill>
            <a:srgbClr val="0077C5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305556"/>
            <a:ext cx="384048" cy="38404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1362456" y="3017520"/>
            <a:ext cx="10104120" cy="960120"/>
          </a:xfrm>
          <a:prstGeom prst="roundRect">
            <a:avLst>
              <a:gd name="adj" fmla="val 15238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/>
          <p:cNvSpPr txBox="1"/>
          <p:nvPr/>
        </p:nvSpPr>
        <p:spPr>
          <a:xfrm>
            <a:off x="1865376" y="3017520"/>
            <a:ext cx="9281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교회는 살아 계신 하나님의 교회입니다.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685800" y="4251960"/>
            <a:ext cx="841248" cy="960120"/>
          </a:xfrm>
          <a:prstGeom prst="roundRect">
            <a:avLst>
              <a:gd name="adj" fmla="val 17391"/>
            </a:avLst>
          </a:prstGeom>
          <a:solidFill>
            <a:srgbClr val="1B2A56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539996"/>
            <a:ext cx="384048" cy="38404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1362456" y="4251960"/>
            <a:ext cx="10104120" cy="960120"/>
          </a:xfrm>
          <a:prstGeom prst="roundRect">
            <a:avLst>
              <a:gd name="adj" fmla="val 15238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2"/>
          <p:cNvSpPr txBox="1"/>
          <p:nvPr/>
        </p:nvSpPr>
        <p:spPr>
          <a:xfrm>
            <a:off x="1865376" y="4251960"/>
            <a:ext cx="9281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교회는 진리의 기둥과 터입니다.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1280160" y="56235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5A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“그 안에서 너희도 진리의 말씀 곧 너희의 구원의 복음을 듣고 믿어 약속의 성령으로 인치심을 받았으니” (엡 1:13)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51560" cy="1051560"/>
          </a:xfrm>
          <a:prstGeom prst="rect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0" y="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14630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00" dirty="0">
                <a:solidFill>
                  <a:srgbClr val="0077C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안산상록교회를 소개합니다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420624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안산상록교회의 시작과 발자취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704088" y="1847088"/>
            <a:ext cx="4992624" cy="3209544"/>
          </a:xfrm>
          <a:prstGeom prst="roundRect">
            <a:avLst>
              <a:gd name="adj" fmla="val 2849"/>
            </a:avLst>
          </a:prstGeom>
          <a:solidFill>
            <a:srgbClr val="FFFFFF"/>
          </a:solidFill>
          <a:ln/>
          <a:effectLst>
            <a:outerShdw blurRad="152400" dist="38100" dir="5400000" algn="bl" rotWithShape="0">
              <a:srgbClr val="1B2A56">
                <a:alpha val="2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C:\Users\이재용목사\AppData\Local\Temp\claude\C--Users-------OneDrive-Desktop-------\47e182bf-e454-49f7-a993-286a184ca35e\scratchpad\church_pptx\assets\founding_1985_photo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7240" y="1920240"/>
            <a:ext cx="4846320" cy="3063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" y="512978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설립 예배 (2001)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254496" y="2057400"/>
            <a:ext cx="0" cy="3749040"/>
          </a:xfrm>
          <a:prstGeom prst="line">
            <a:avLst/>
          </a:prstGeom>
          <a:noFill/>
          <a:ln w="25400">
            <a:solidFill>
              <a:srgbClr val="C7CE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7"/>
          <p:cNvSpPr/>
          <p:nvPr/>
        </p:nvSpPr>
        <p:spPr>
          <a:xfrm>
            <a:off x="6126480" y="2002536"/>
            <a:ext cx="256032" cy="256032"/>
          </a:xfrm>
          <a:prstGeom prst="ellipse">
            <a:avLst/>
          </a:prstGeom>
          <a:solidFill>
            <a:srgbClr val="0077C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8"/>
          <p:cNvSpPr txBox="1"/>
          <p:nvPr/>
        </p:nvSpPr>
        <p:spPr>
          <a:xfrm>
            <a:off x="6583680" y="19202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B2A5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2001. 4. 15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6583680" y="2295144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5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안산시 와동 720-8번지에 설립되었습니다.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126480" y="3282696"/>
            <a:ext cx="256032" cy="256032"/>
          </a:xfrm>
          <a:prstGeom prst="ellipse">
            <a:avLst/>
          </a:prstGeom>
          <a:solidFill>
            <a:srgbClr val="0077C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6583680" y="32004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B2A5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첫 걸음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583680" y="3575304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5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복음의 능력이 역사하는 교회를 꿈꾸며 첫 예배를 드렸습니다.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6126480" y="4562856"/>
            <a:ext cx="256032" cy="256032"/>
          </a:xfrm>
          <a:prstGeom prst="ellipse">
            <a:avLst/>
          </a:prstGeom>
          <a:solidFill>
            <a:srgbClr val="0077C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4"/>
          <p:cNvSpPr txBox="1"/>
          <p:nvPr/>
        </p:nvSpPr>
        <p:spPr>
          <a:xfrm>
            <a:off x="6583680" y="44805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B2A5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오늘까지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6583680" y="4855464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5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지역 사회 속에서 하나님의 은혜로 꾸준히 걸어왔습니다.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51560" cy="1051560"/>
          </a:xfrm>
          <a:prstGeom prst="rect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0" y="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14630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00" dirty="0">
                <a:solidFill>
                  <a:srgbClr val="0077C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안산상록교회를 소개합니다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420624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우리가 속한 교단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85800" y="1783080"/>
            <a:ext cx="841248" cy="868680"/>
          </a:xfrm>
          <a:prstGeom prst="roundRect">
            <a:avLst>
              <a:gd name="adj" fmla="val 17391"/>
            </a:avLst>
          </a:prstGeom>
          <a:solidFill>
            <a:srgbClr val="1B2A56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25396"/>
            <a:ext cx="384048" cy="38404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362456" y="1783080"/>
            <a:ext cx="10104120" cy="868680"/>
          </a:xfrm>
          <a:prstGeom prst="roundRect">
            <a:avLst>
              <a:gd name="adj" fmla="val 16842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9" name="Text 6"/>
          <p:cNvSpPr txBox="1"/>
          <p:nvPr/>
        </p:nvSpPr>
        <p:spPr>
          <a:xfrm>
            <a:off x="1865376" y="1783080"/>
            <a:ext cx="9281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장로교회 — 종교개혁 신학 위에 세워진 교회입니다.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85800" y="2871216"/>
            <a:ext cx="841248" cy="868680"/>
          </a:xfrm>
          <a:prstGeom prst="roundRect">
            <a:avLst>
              <a:gd name="adj" fmla="val 17391"/>
            </a:avLst>
          </a:prstGeom>
          <a:solidFill>
            <a:srgbClr val="0077C5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113532"/>
            <a:ext cx="384048" cy="38404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1362456" y="2871216"/>
            <a:ext cx="10104120" cy="868680"/>
          </a:xfrm>
          <a:prstGeom prst="roundRect">
            <a:avLst>
              <a:gd name="adj" fmla="val 16842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/>
          <p:cNvSpPr txBox="1"/>
          <p:nvPr/>
        </p:nvSpPr>
        <p:spPr>
          <a:xfrm>
            <a:off x="1865376" y="2871216"/>
            <a:ext cx="9281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개혁교회 — 장로교회를 부르는 또 다른 이름입니다.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85800" y="3959352"/>
            <a:ext cx="841248" cy="868680"/>
          </a:xfrm>
          <a:prstGeom prst="roundRect">
            <a:avLst>
              <a:gd name="adj" fmla="val 17391"/>
            </a:avLst>
          </a:prstGeom>
          <a:solidFill>
            <a:srgbClr val="1B2A56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201668"/>
            <a:ext cx="384048" cy="38404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1362456" y="3959352"/>
            <a:ext cx="10104120" cy="868680"/>
          </a:xfrm>
          <a:prstGeom prst="roundRect">
            <a:avLst>
              <a:gd name="adj" fmla="val 16842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2"/>
          <p:cNvSpPr txBox="1"/>
          <p:nvPr/>
        </p:nvSpPr>
        <p:spPr>
          <a:xfrm>
            <a:off x="1865376" y="3959352"/>
            <a:ext cx="9281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대한예수교장로회 합동 — 성경의 권위를 지켜온 총회에 속해 있습니다.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685800" y="5047488"/>
            <a:ext cx="841248" cy="868680"/>
          </a:xfrm>
          <a:prstGeom prst="roundRect">
            <a:avLst>
              <a:gd name="adj" fmla="val 17391"/>
            </a:avLst>
          </a:prstGeom>
          <a:solidFill>
            <a:srgbClr val="0077C5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5289804"/>
            <a:ext cx="384048" cy="384048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1362456" y="5047488"/>
            <a:ext cx="10104120" cy="868680"/>
          </a:xfrm>
          <a:prstGeom prst="roundRect">
            <a:avLst>
              <a:gd name="adj" fmla="val 16842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5"/>
          <p:cNvSpPr txBox="1"/>
          <p:nvPr/>
        </p:nvSpPr>
        <p:spPr>
          <a:xfrm>
            <a:off x="1865376" y="5047488"/>
            <a:ext cx="9281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1885년 첫 선교사의 예배로부터 이어진 한국 장로교회의 전통을 계승합니다.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51560" cy="1051560"/>
          </a:xfrm>
          <a:prstGeom prst="rect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0" y="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14630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00" dirty="0">
                <a:solidFill>
                  <a:srgbClr val="0077C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안산상록교회를 소개합니다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420624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우리가 믿는 신앙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188720" y="1965960"/>
            <a:ext cx="9784080" cy="3566160"/>
          </a:xfrm>
          <a:prstGeom prst="roundRect">
            <a:avLst>
              <a:gd name="adj" fmla="val 3077"/>
            </a:avLst>
          </a:prstGeom>
          <a:solidFill>
            <a:srgbClr val="E9EAE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1188720" y="5477256"/>
            <a:ext cx="9784080" cy="54864"/>
          </a:xfrm>
          <a:prstGeom prst="rect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1737360" y="2331720"/>
            <a:ext cx="8686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2200" b="1" dirty="0">
                <a:solidFill>
                  <a:srgbClr val="1B2A5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성경의 완전한 권위를 믿습니다.</a:t>
            </a:r>
            <a:endParaRPr lang="en-US" sz="2200" dirty="0"/>
          </a:p>
          <a:p>
            <a:pPr marL="0" indent="0" algn="ctr">
              <a:lnSpc>
                <a:spcPct val="135000"/>
              </a:lnSpc>
              <a:buNone/>
            </a:pPr>
            <a:r>
              <a:rPr lang="en-US" sz="2200" b="1" dirty="0">
                <a:solidFill>
                  <a:srgbClr val="1B2A5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오직 은혜, 오직 믿음으로 얻는 구원을 믿습니다.</a:t>
            </a:r>
            <a:endParaRPr lang="en-US" sz="2200" dirty="0"/>
          </a:p>
          <a:p>
            <a:pPr marL="0" indent="0" algn="ctr">
              <a:lnSpc>
                <a:spcPct val="135000"/>
              </a:lnSpc>
              <a:buNone/>
            </a:pPr>
            <a:r>
              <a:rPr lang="en-US" sz="2200" b="1" dirty="0">
                <a:solidFill>
                  <a:srgbClr val="1B2A5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하나님의 절대 주권과 다스리심을 믿습니다.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1737360" y="429768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believe in the full authority of Scripture, salvation by grace through faith alone,</a:t>
            </a:r>
            <a:endParaRPr lang="en-US" sz="14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sovereign rule of God.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51560" cy="1051560"/>
          </a:xfrm>
          <a:prstGeom prst="rect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0" y="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14630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00" dirty="0">
                <a:solidFill>
                  <a:srgbClr val="0077C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안산상록교회를 소개합니다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420624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교회의 사명과 비전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85800" y="1691640"/>
            <a:ext cx="841248" cy="786384"/>
          </a:xfrm>
          <a:prstGeom prst="roundRect">
            <a:avLst>
              <a:gd name="adj" fmla="val 18605"/>
            </a:avLst>
          </a:prstGeom>
          <a:solidFill>
            <a:srgbClr val="1B2A56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92808"/>
            <a:ext cx="384048" cy="38404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362456" y="1691640"/>
            <a:ext cx="10104120" cy="786384"/>
          </a:xfrm>
          <a:prstGeom prst="roundRect">
            <a:avLst>
              <a:gd name="adj" fmla="val 18605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9" name="Text 6"/>
          <p:cNvSpPr txBox="1"/>
          <p:nvPr/>
        </p:nvSpPr>
        <p:spPr>
          <a:xfrm>
            <a:off x="1865376" y="1691640"/>
            <a:ext cx="9281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복음의 </a:t>
            </a:r>
            <a:r>
              <a:rPr lang="en-US" sz="1600" dirty="0" err="1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능력이</a:t>
            </a: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dirty="0" err="1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나타나는</a:t>
            </a: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교회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85800" y="2624328"/>
            <a:ext cx="841248" cy="786384"/>
          </a:xfrm>
          <a:prstGeom prst="roundRect">
            <a:avLst>
              <a:gd name="adj" fmla="val 18605"/>
            </a:avLst>
          </a:prstGeom>
          <a:solidFill>
            <a:srgbClr val="0077C5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825496"/>
            <a:ext cx="384048" cy="38404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1362456" y="2624328"/>
            <a:ext cx="10104120" cy="786384"/>
          </a:xfrm>
          <a:prstGeom prst="roundRect">
            <a:avLst>
              <a:gd name="adj" fmla="val 18605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3" name="Text 9"/>
          <p:cNvSpPr txBox="1"/>
          <p:nvPr/>
        </p:nvSpPr>
        <p:spPr>
          <a:xfrm>
            <a:off x="1865376" y="2624328"/>
            <a:ext cx="9281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하나님의 말씀 위에 굳게 서는 교회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85800" y="3557016"/>
            <a:ext cx="841248" cy="786384"/>
          </a:xfrm>
          <a:prstGeom prst="roundRect">
            <a:avLst>
              <a:gd name="adj" fmla="val 18605"/>
            </a:avLst>
          </a:prstGeom>
          <a:solidFill>
            <a:srgbClr val="1B2A56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758184"/>
            <a:ext cx="384048" cy="38404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1362456" y="3557016"/>
            <a:ext cx="10104120" cy="786384"/>
          </a:xfrm>
          <a:prstGeom prst="roundRect">
            <a:avLst>
              <a:gd name="adj" fmla="val 18605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2"/>
          <p:cNvSpPr txBox="1"/>
          <p:nvPr/>
        </p:nvSpPr>
        <p:spPr>
          <a:xfrm>
            <a:off x="1865376" y="3557016"/>
            <a:ext cx="9281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다음세대에게 신앙의 유산을 물려주는 교회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685800" y="4489704"/>
            <a:ext cx="841248" cy="786384"/>
          </a:xfrm>
          <a:prstGeom prst="roundRect">
            <a:avLst>
              <a:gd name="adj" fmla="val 18605"/>
            </a:avLst>
          </a:prstGeom>
          <a:solidFill>
            <a:srgbClr val="0077C5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690872"/>
            <a:ext cx="384048" cy="384048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1362456" y="4489704"/>
            <a:ext cx="10104120" cy="786384"/>
          </a:xfrm>
          <a:prstGeom prst="roundRect">
            <a:avLst>
              <a:gd name="adj" fmla="val 18605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5"/>
          <p:cNvSpPr txBox="1"/>
          <p:nvPr/>
        </p:nvSpPr>
        <p:spPr>
          <a:xfrm>
            <a:off x="1865376" y="4489704"/>
            <a:ext cx="9281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이단에 빠진 이들을 회복시키며 교회를 지키는 교회</a:t>
            </a:r>
            <a:endParaRPr lang="en-US" sz="1600" dirty="0"/>
          </a:p>
        </p:txBody>
      </p:sp>
      <p:sp>
        <p:nvSpPr>
          <p:cNvPr id="22" name="Shape 16"/>
          <p:cNvSpPr/>
          <p:nvPr/>
        </p:nvSpPr>
        <p:spPr>
          <a:xfrm>
            <a:off x="685800" y="5422392"/>
            <a:ext cx="841248" cy="786384"/>
          </a:xfrm>
          <a:prstGeom prst="roundRect">
            <a:avLst>
              <a:gd name="adj" fmla="val 18605"/>
            </a:avLst>
          </a:prstGeom>
          <a:solidFill>
            <a:srgbClr val="1B2A56"/>
          </a:solidFill>
          <a:ln/>
          <a:effectLst>
            <a:outerShdw blurRad="101600" dist="38100" dir="5400000" algn="bl" rotWithShape="0">
              <a:srgbClr val="1B2A56">
                <a:alpha val="1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5623560"/>
            <a:ext cx="384048" cy="384048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1362456" y="5422392"/>
            <a:ext cx="10104120" cy="786384"/>
          </a:xfrm>
          <a:prstGeom prst="roundRect">
            <a:avLst>
              <a:gd name="adj" fmla="val 18605"/>
            </a:avLst>
          </a:prstGeom>
          <a:solidFill>
            <a:srgbClr val="E9EAEE"/>
          </a:solidFill>
          <a:ln/>
          <a:effectLst>
            <a:outerShdw blurRad="76200" dist="38100" dir="5400000" algn="bl" rotWithShape="0">
              <a:srgbClr val="1B2A56">
                <a:alpha val="8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5" name="Text 18"/>
          <p:cNvSpPr txBox="1"/>
          <p:nvPr/>
        </p:nvSpPr>
        <p:spPr>
          <a:xfrm>
            <a:off x="1865376" y="5422392"/>
            <a:ext cx="92811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온 세상에 하나님 나라를 확장하는 교회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51560" cy="1051560"/>
          </a:xfrm>
          <a:prstGeom prst="rect">
            <a:avLst/>
          </a:prstGeom>
          <a:solidFill>
            <a:srgbClr val="1B2A56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0" y="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14630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100" dirty="0">
                <a:solidFill>
                  <a:srgbClr val="0077C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안산상록교회를 소개합니다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420624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함께하는 우리 교회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53492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1B2A56">
                <a:alpha val="2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C:\Users\이재용목사\AppData\Local\Temp\claude\C--Users-------OneDrive-Desktop-------\47e182bf-e454-49f7-a993-286a184ca35e\scratchpad\church_pptx\assets\collage_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7240" y="1737360"/>
            <a:ext cx="5257800" cy="194767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3703320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성탄절 감사 예배 — 함께 부르는 찬양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691640"/>
            <a:ext cx="53492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1B2A56">
                <a:alpha val="2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1" descr="C:\Users\이재용목사\AppData\Local\Temp\claude\C--Users-------OneDrive-Desktop-------\47e182bf-e454-49f7-a993-286a184ca35e\scratchpad\church_pptx\assets\collage_3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09360" y="1737360"/>
            <a:ext cx="5257800" cy="19476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446520" y="3703320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봄나들이 — 함께 걷는 신앙의 길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731520" y="4297680"/>
            <a:ext cx="53492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1B2A56">
                <a:alpha val="2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3" name="Image 2" descr="C:\Users\이재용목사\AppData\Local\Temp\claude\C--Users-------OneDrive-Desktop-------\47e182bf-e454-49f7-a993-286a184ca35e\scratchpad\church_pptx\assets\collage_1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7240" y="4343400"/>
            <a:ext cx="5257800" cy="194767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14400" y="6309360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구역 모임 — 함께 나누는 교제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263640" y="4297680"/>
            <a:ext cx="534924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1B2A56">
                <a:alpha val="2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6" name="Image 3" descr="C:\Users\이재용목사\AppData\Local\Temp\claude\C--Users-------OneDrive-Desktop-------\47e182bf-e454-49f7-a993-286a184ca35e\scratchpad\church_pptx\assets\collage_6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09360" y="4343400"/>
            <a:ext cx="5257800" cy="194767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446520" y="6309360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22222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사랑의 식탁 — 함께 나누는 사랑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32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이재용목사\AppData\Local\Temp\claude\C--Users-------OneDrive-Desktop-------\47e182bf-e454-49f7-a993-286a184ca35e\scratchpad\church_pptx\assets\congregation_group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24A">
              <a:alpha val="45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Shape 1"/>
          <p:cNvSpPr/>
          <p:nvPr/>
        </p:nvSpPr>
        <p:spPr>
          <a:xfrm>
            <a:off x="0" y="5384800"/>
            <a:ext cx="12191695" cy="1473199"/>
          </a:xfrm>
          <a:prstGeom prst="rect">
            <a:avLst/>
          </a:prstGeom>
          <a:solidFill>
            <a:srgbClr val="13224A">
              <a:alpha val="82000"/>
            </a:srgbClr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2"/>
          <p:cNvSpPr txBox="1"/>
          <p:nvPr/>
        </p:nvSpPr>
        <p:spPr>
          <a:xfrm>
            <a:off x="998450" y="5473463"/>
            <a:ext cx="10515600" cy="8114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하나님의 </a:t>
            </a:r>
            <a:r>
              <a:rPr lang="en-US" sz="3200" b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은혜</a:t>
            </a: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안에서하나</a:t>
            </a: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되어 갑니다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786016" y="6284879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ADCF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안산상록교회와 함께 걸어가는 신앙의 여정에 초대합니다.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315</Words>
  <Application>Microsoft Office PowerPoint</Application>
  <PresentationFormat>와이드스크린</PresentationFormat>
  <Paragraphs>77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재용 이</cp:lastModifiedBy>
  <cp:revision>1</cp:revision>
  <dcterms:created xsi:type="dcterms:W3CDTF">2026-09-14T23:58:30Z</dcterms:created>
  <dcterms:modified xsi:type="dcterms:W3CDTF">2026-09-15T00:11:26Z</dcterms:modified>
</cp:coreProperties>
</file>